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ko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ko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Relationship Id="rId8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11" Type="http://schemas.openxmlformats.org/officeDocument/2006/relationships/image" Target="../media/image31.png"/><Relationship Id="rId10" Type="http://schemas.openxmlformats.org/officeDocument/2006/relationships/image" Target="../media/image10.png"/><Relationship Id="rId9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21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554" y="2488550"/>
            <a:ext cx="4448976" cy="250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575" y="1922350"/>
            <a:ext cx="3088755" cy="21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75" y="2400300"/>
            <a:ext cx="19050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181525" y="400900"/>
            <a:ext cx="86382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컨셉: 스팀펑크 + SF세계관, 전세계의 로켓을 타고 다니는 괴짜들이 모여서 콜로세움에서 대결을 펼친다!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톤: </a:t>
            </a:r>
            <a:r>
              <a:rPr lang="ko">
                <a:solidFill>
                  <a:schemeClr val="dk1"/>
                </a:solidFill>
              </a:rPr>
              <a:t>전체적으로 코믹하고 밝은 만화책 분위기 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장르: 2~4명까지 가능한 대전게임 방식(기본은 2명까지, AI 혹은 온라인 서버가 되면 4명까지)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게임방식: </a:t>
            </a:r>
            <a:r>
              <a:rPr lang="ko"/>
              <a:t>상대방에게 부딪혀서 데미지를 주고 끝까지 살아남은 사람이 이긴다.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491100" y="367575"/>
            <a:ext cx="8161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파일럿(Pilot): 귀족 발명가 느낌, 다른 캐릭터들보다 세련되고 고급스럽게, </a:t>
            </a:r>
            <a:r>
              <a:rPr lang="ko">
                <a:solidFill>
                  <a:schemeClr val="dk1"/>
                </a:solidFill>
              </a:rPr>
              <a:t>다른 캐릭터보다 더 멀리 날아다닌다는 컨셉이기 때문에 </a:t>
            </a:r>
            <a:r>
              <a:rPr b="1" lang="ko">
                <a:solidFill>
                  <a:schemeClr val="dk1"/>
                </a:solidFill>
              </a:rPr>
              <a:t>날개를 장착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375" y="1358899"/>
            <a:ext cx="1970062" cy="24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099" y="1249675"/>
            <a:ext cx="2632900" cy="26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41237"/>
            <a:ext cx="2165525" cy="294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642950" y="1467400"/>
            <a:ext cx="5143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144725" y="917487"/>
            <a:ext cx="4853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여러장이 겹친 가죽날개 컨셉으로 걸을때는 접혔다가 날때 펼쳐지도록, 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4385000" y="953500"/>
            <a:ext cx="3369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가죽과 황동으로 갈색 + 황금색 컬러링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8480" y="2472938"/>
            <a:ext cx="1696000" cy="226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7">
            <a:alphaModFix/>
          </a:blip>
          <a:srcRect b="59081" l="3808" r="12298" t="0"/>
          <a:stretch/>
        </p:blipFill>
        <p:spPr>
          <a:xfrm>
            <a:off x="7507100" y="2194975"/>
            <a:ext cx="1552225" cy="114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6584446" y="1830750"/>
            <a:ext cx="2632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얼굴은 실크 햇을 쓰고 있는 영국 신사느낌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125" y="3704474"/>
            <a:ext cx="2962499" cy="109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/>
        </p:nvSpPr>
        <p:spPr>
          <a:xfrm>
            <a:off x="420550" y="4801125"/>
            <a:ext cx="4617000" cy="34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날개 뒤에 로켓이 달려있는 것으로 로켓을 사용해서 추진력을 얻는다.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95975" y="76275"/>
            <a:ext cx="1858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캐릭터 세부 설정 4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2628925" y="76275"/>
            <a:ext cx="5640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핵심 디테일: 실크햇, 날개, 황동(금색계열) 보호대</a:t>
            </a:r>
          </a:p>
        </p:txBody>
      </p:sp>
      <p:sp>
        <p:nvSpPr>
          <p:cNvPr id="198" name="Shape 198"/>
          <p:cNvSpPr/>
          <p:nvPr/>
        </p:nvSpPr>
        <p:spPr>
          <a:xfrm>
            <a:off x="1714500" y="4078100"/>
            <a:ext cx="649200" cy="723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378200" y="295000"/>
            <a:ext cx="6910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맵(경기장)</a:t>
            </a:r>
            <a:r>
              <a:rPr lang="ko"/>
              <a:t> 세부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3">
            <a:alphaModFix/>
          </a:blip>
          <a:srcRect b="0" l="43136" r="0" t="41331"/>
          <a:stretch/>
        </p:blipFill>
        <p:spPr>
          <a:xfrm>
            <a:off x="6630273" y="887900"/>
            <a:ext cx="1520925" cy="156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8725" y="1099599"/>
            <a:ext cx="1202200" cy="120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328825" y="4437750"/>
            <a:ext cx="51675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캐릭터가 잘 보이도록 </a:t>
            </a:r>
            <a:r>
              <a:rPr lang="ko"/>
              <a:t>디테일은 줄이고, 캐릭터들이 대비되도록 채도조절 필요, 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821" y="2211775"/>
            <a:ext cx="3555193" cy="200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6">
            <a:alphaModFix/>
          </a:blip>
          <a:srcRect b="0" l="0" r="0" t="48232"/>
          <a:stretch/>
        </p:blipFill>
        <p:spPr>
          <a:xfrm>
            <a:off x="1552224" y="1608474"/>
            <a:ext cx="3455651" cy="111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293550" y="887900"/>
            <a:ext cx="5826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거대한 톱니바퀴 형태의 원형 콜로세움 위에서 싸운다는 컨셉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7895" y="3186100"/>
            <a:ext cx="2667565" cy="156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Shape 211"/>
          <p:cNvCxnSpPr/>
          <p:nvPr/>
        </p:nvCxnSpPr>
        <p:spPr>
          <a:xfrm rot="10800000">
            <a:off x="7361275" y="2885600"/>
            <a:ext cx="557400" cy="5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2" name="Shape 212"/>
          <p:cNvSpPr txBox="1"/>
          <p:nvPr/>
        </p:nvSpPr>
        <p:spPr>
          <a:xfrm>
            <a:off x="5599475" y="2415762"/>
            <a:ext cx="3284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주변을 둘러싸고 있는 벽은 있어야합니다. </a:t>
            </a:r>
            <a:r>
              <a:rPr b="1" lang="ko" sz="1000"/>
              <a:t>낙사가 없기 때문에,</a:t>
            </a:r>
            <a:r>
              <a:rPr lang="ko" sz="1000"/>
              <a:t> 관중석이나 무너진 벽 같은 거로 둘러주면 될듯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2628925" y="76275"/>
            <a:ext cx="5640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핵심 디테일: 톱니바퀴(중요),  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293550" y="1228325"/>
            <a:ext cx="64797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어둡고 음침하기보다는 밝은 축제분위기로, </a:t>
            </a:r>
            <a:r>
              <a:rPr lang="ko">
                <a:solidFill>
                  <a:schemeClr val="dk1"/>
                </a:solidFill>
              </a:rPr>
              <a:t>색감은 그림 참고하지 마세요!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6290000" y="584462"/>
            <a:ext cx="3284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게임 중간중간에 나무박스가 나오고 이걸 부수면 아이템이 나올 계획입니다.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/>
        </p:nvSpPr>
        <p:spPr>
          <a:xfrm>
            <a:off x="363075" y="181525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게임형태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75" y="1482499"/>
            <a:ext cx="4679649" cy="26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447375" y="832012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상하좌우 맵은 자유롭게 이동 가능</a:t>
            </a:r>
          </a:p>
          <a:p>
            <a:pPr lvl="0">
              <a:spcBef>
                <a:spcPts val="0"/>
              </a:spcBef>
              <a:buNone/>
            </a:pPr>
            <a:r>
              <a:rPr b="1" lang="ko"/>
              <a:t>탑뷰지만 캐릭터는 측면이 보이는 형태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47750" y="1907474"/>
            <a:ext cx="1819600" cy="22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5895650" y="758000"/>
            <a:ext cx="2894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도트 그래픽(64x64)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캐릭터는 좌우만 구별(뒷모습 X)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뛰기, 피격, 공격 애니메이션 필요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(최소 8종)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900" y="1907474"/>
            <a:ext cx="1819600" cy="228417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889000" y="4430900"/>
            <a:ext cx="40641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/>
        </p:nvSpPr>
        <p:spPr>
          <a:xfrm>
            <a:off x="476525" y="4243400"/>
            <a:ext cx="4545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카메라는 캐릭터 사이의 거리에 따라 줌인 줌아웃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(모든 캐릭터가 보이도록, ex)대난투 스매시 브라더스)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95" y="2687800"/>
            <a:ext cx="1221974" cy="15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332825" y="355500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게임방법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332825" y="738975"/>
            <a:ext cx="87138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조작법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이동(</a:t>
            </a:r>
            <a:r>
              <a:rPr lang="ko">
                <a:solidFill>
                  <a:schemeClr val="dk1"/>
                </a:solidFill>
              </a:rPr>
              <a:t>화살표 키</a:t>
            </a:r>
            <a:r>
              <a:rPr lang="ko"/>
              <a:t>): 상화좌우 8방향 이동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부스터(X키): MP를 소모하고 특정 방향으로 부스터를 쓰면서 돌진, 적을 맞추면 하트를 하나 깎는다. (오래눌렀다 뗄수록 멀리 날아간다)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충전(Z키): 기를 모아 MP를 충전시킨다. 충전 중에 부스터를 쓰면(Z키 + X키) 특수기술이 나간다. (캐릭터마다 다르다)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ko"/>
              <a:t>회피(스페이스바): 짧은 시간 무적이 되고 특정 방향으로 뛴다.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400925" y="4104500"/>
            <a:ext cx="85776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스테이터스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하트(HP): 체력, 1~5 사이의 값을 가지며 데미지를 받으면 한개씩 깎이고 0이 되면 죽는다.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연료(MP): 마나, 1~100사이의 값을 가진다. 공격을 할때마다 감소, 충전키를 누르고 있으면 오른다.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09" y="3596299"/>
            <a:ext cx="1315340" cy="5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13374" l="26946" r="14940" t="6535"/>
          <a:stretch/>
        </p:blipFill>
        <p:spPr>
          <a:xfrm>
            <a:off x="1907209" y="910448"/>
            <a:ext cx="4928224" cy="382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cq_icon_mew6.png"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462095" y="2069600"/>
            <a:ext cx="681824" cy="681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2321.png"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3050" y="3049607"/>
            <a:ext cx="600600" cy="75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6">
            <a:alphaModFix/>
          </a:blip>
          <a:srcRect b="61169" l="0" r="0" t="0"/>
          <a:stretch/>
        </p:blipFill>
        <p:spPr>
          <a:xfrm>
            <a:off x="5395600" y="992447"/>
            <a:ext cx="1376254" cy="6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6">
            <a:alphaModFix/>
          </a:blip>
          <a:srcRect b="0" l="1903" r="0" t="49168"/>
          <a:stretch/>
        </p:blipFill>
        <p:spPr>
          <a:xfrm>
            <a:off x="2003200" y="933800"/>
            <a:ext cx="1230450" cy="7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332825" y="355500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게임화면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1312" y="1033050"/>
            <a:ext cx="636125" cy="3456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3860262" y="455650"/>
            <a:ext cx="1022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제한시간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5988260" y="455650"/>
            <a:ext cx="1896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플레이어 2 상태창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1337360" y="537650"/>
            <a:ext cx="1896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플레이어 1 상태창</a:t>
            </a:r>
          </a:p>
        </p:txBody>
      </p:sp>
      <p:cxnSp>
        <p:nvCxnSpPr>
          <p:cNvPr id="93" name="Shape 93"/>
          <p:cNvCxnSpPr/>
          <p:nvPr/>
        </p:nvCxnSpPr>
        <p:spPr>
          <a:xfrm flipH="1" rot="10800000">
            <a:off x="6212800" y="778275"/>
            <a:ext cx="575400" cy="385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" name="Shape 94"/>
          <p:cNvCxnSpPr/>
          <p:nvPr/>
        </p:nvCxnSpPr>
        <p:spPr>
          <a:xfrm rot="10800000">
            <a:off x="4345000" y="717350"/>
            <a:ext cx="18900" cy="49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" name="Shape 95"/>
          <p:cNvCxnSpPr/>
          <p:nvPr/>
        </p:nvCxnSpPr>
        <p:spPr>
          <a:xfrm rot="10800000">
            <a:off x="2276075" y="798675"/>
            <a:ext cx="288900" cy="487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" name="Shape 96"/>
          <p:cNvCxnSpPr/>
          <p:nvPr/>
        </p:nvCxnSpPr>
        <p:spPr>
          <a:xfrm flipH="1" rot="10800000">
            <a:off x="5881200" y="2009975"/>
            <a:ext cx="1455000" cy="433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" name="Shape 97"/>
          <p:cNvCxnSpPr/>
          <p:nvPr/>
        </p:nvCxnSpPr>
        <p:spPr>
          <a:xfrm rot="10800000">
            <a:off x="1570125" y="3404075"/>
            <a:ext cx="1197900" cy="6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" name="Shape 98"/>
          <p:cNvSpPr txBox="1"/>
          <p:nvPr/>
        </p:nvSpPr>
        <p:spPr>
          <a:xfrm>
            <a:off x="601710" y="3129737"/>
            <a:ext cx="1896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플레이어 1</a:t>
            </a:r>
          </a:p>
        </p:txBody>
      </p:sp>
      <p:sp>
        <p:nvSpPr>
          <p:cNvPr id="99" name="Shape 99"/>
          <p:cNvSpPr/>
          <p:nvPr/>
        </p:nvSpPr>
        <p:spPr>
          <a:xfrm>
            <a:off x="2564975" y="1759650"/>
            <a:ext cx="3830700" cy="22671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7247710" y="1759637"/>
            <a:ext cx="1896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플레이어 2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7173260" y="3006062"/>
            <a:ext cx="18963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카메라 범위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6368475" y="3184625"/>
            <a:ext cx="913500" cy="1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" name="Shape 103"/>
          <p:cNvSpPr txBox="1"/>
          <p:nvPr/>
        </p:nvSpPr>
        <p:spPr>
          <a:xfrm>
            <a:off x="0" y="1818800"/>
            <a:ext cx="1896300" cy="80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000"/>
              <a:t>아이템:</a:t>
            </a:r>
            <a:r>
              <a:rPr lang="ko" sz="1000"/>
              <a:t> 맵에서 랜덤하게 생성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/>
              <a:t>1.구급상자(HP회복)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/>
              <a:t>2.기름통(MP회복)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/>
              <a:t>3.전기(일정시간 MP무제한)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637" y="1557950"/>
            <a:ext cx="346475" cy="34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9">
            <a:alphaModFix/>
          </a:blip>
          <a:srcRect b="8815" l="58990" r="25679" t="64776"/>
          <a:stretch/>
        </p:blipFill>
        <p:spPr>
          <a:xfrm>
            <a:off x="7247687" y="3803087"/>
            <a:ext cx="717374" cy="6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4637" y="1211462"/>
            <a:ext cx="346499" cy="3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4153" y="1425486"/>
            <a:ext cx="314678" cy="445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46800" y="4536075"/>
            <a:ext cx="2497200" cy="60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ko" sz="1000"/>
              <a:t>기둥:</a:t>
            </a:r>
            <a:r>
              <a:rPr lang="ko" sz="1000"/>
              <a:t> 맵에서 랜덤하게 생성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/>
              <a:t>엄폐물 역할, 공격을 받을 수 있다. 1~2의 체력을 가지며 체력이 0이 되면 사라짐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9">
            <a:alphaModFix/>
          </a:blip>
          <a:srcRect b="8815" l="58990" r="25679" t="64776"/>
          <a:stretch/>
        </p:blipFill>
        <p:spPr>
          <a:xfrm>
            <a:off x="5095775" y="3221062"/>
            <a:ext cx="717374" cy="69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Shape 110"/>
          <p:cNvCxnSpPr>
            <a:endCxn id="105" idx="1"/>
          </p:cNvCxnSpPr>
          <p:nvPr/>
        </p:nvCxnSpPr>
        <p:spPr>
          <a:xfrm>
            <a:off x="5627087" y="3542550"/>
            <a:ext cx="1620600" cy="60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1" name="Shape 111"/>
          <p:cNvCxnSpPr>
            <a:stCxn id="112" idx="1"/>
          </p:cNvCxnSpPr>
          <p:nvPr/>
        </p:nvCxnSpPr>
        <p:spPr>
          <a:xfrm rot="10800000">
            <a:off x="1680255" y="2176622"/>
            <a:ext cx="1497000" cy="90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12" name="Shape 1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77255" y="2130523"/>
            <a:ext cx="273975" cy="273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378200" y="295000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씬(Scene) 구성</a:t>
            </a:r>
          </a:p>
        </p:txBody>
      </p:sp>
      <p:sp>
        <p:nvSpPr>
          <p:cNvPr id="118" name="Shape 118"/>
          <p:cNvSpPr/>
          <p:nvPr/>
        </p:nvSpPr>
        <p:spPr>
          <a:xfrm>
            <a:off x="498812" y="2013350"/>
            <a:ext cx="1709400" cy="107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/>
              <a:t>메인메뉴</a:t>
            </a:r>
          </a:p>
        </p:txBody>
      </p:sp>
      <p:sp>
        <p:nvSpPr>
          <p:cNvPr id="119" name="Shape 119"/>
          <p:cNvSpPr/>
          <p:nvPr/>
        </p:nvSpPr>
        <p:spPr>
          <a:xfrm>
            <a:off x="2598825" y="2013350"/>
            <a:ext cx="1914300" cy="107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/>
              <a:t>캐릭터 선택</a:t>
            </a:r>
          </a:p>
          <a:p>
            <a:pPr lvl="0" algn="ctr">
              <a:spcBef>
                <a:spcPts val="0"/>
              </a:spcBef>
              <a:buNone/>
            </a:pPr>
            <a:r>
              <a:rPr lang="ko"/>
              <a:t>(플레이어 숫자 결정)</a:t>
            </a:r>
          </a:p>
        </p:txBody>
      </p:sp>
      <p:sp>
        <p:nvSpPr>
          <p:cNvPr id="120" name="Shape 120"/>
          <p:cNvSpPr/>
          <p:nvPr/>
        </p:nvSpPr>
        <p:spPr>
          <a:xfrm>
            <a:off x="4827325" y="2013350"/>
            <a:ext cx="1709400" cy="107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/>
              <a:t>VS 게임진행</a:t>
            </a:r>
          </a:p>
        </p:txBody>
      </p:sp>
      <p:sp>
        <p:nvSpPr>
          <p:cNvPr id="121" name="Shape 121"/>
          <p:cNvSpPr/>
          <p:nvPr/>
        </p:nvSpPr>
        <p:spPr>
          <a:xfrm>
            <a:off x="6935787" y="2013350"/>
            <a:ext cx="1709400" cy="107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ko"/>
              <a:t>게임 결과창</a:t>
            </a:r>
          </a:p>
        </p:txBody>
      </p:sp>
      <p:cxnSp>
        <p:nvCxnSpPr>
          <p:cNvPr id="122" name="Shape 122"/>
          <p:cNvCxnSpPr>
            <a:stCxn id="118" idx="3"/>
            <a:endCxn id="119" idx="1"/>
          </p:cNvCxnSpPr>
          <p:nvPr/>
        </p:nvCxnSpPr>
        <p:spPr>
          <a:xfrm>
            <a:off x="2208212" y="2550350"/>
            <a:ext cx="39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3" name="Shape 123"/>
          <p:cNvCxnSpPr/>
          <p:nvPr/>
        </p:nvCxnSpPr>
        <p:spPr>
          <a:xfrm>
            <a:off x="4428262" y="2550350"/>
            <a:ext cx="51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4" name="Shape 124"/>
          <p:cNvCxnSpPr/>
          <p:nvPr/>
        </p:nvCxnSpPr>
        <p:spPr>
          <a:xfrm>
            <a:off x="6425187" y="2550350"/>
            <a:ext cx="51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5" name="Shape 125"/>
          <p:cNvCxnSpPr>
            <a:stCxn id="121" idx="2"/>
            <a:endCxn id="118" idx="2"/>
          </p:cNvCxnSpPr>
          <p:nvPr/>
        </p:nvCxnSpPr>
        <p:spPr>
          <a:xfrm rot="5400000">
            <a:off x="4571637" y="-130900"/>
            <a:ext cx="600" cy="6437100"/>
          </a:xfrm>
          <a:prstGeom prst="bentConnector3">
            <a:avLst>
              <a:gd fmla="val 10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362" y="1314874"/>
            <a:ext cx="1251075" cy="9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4">
            <a:alphaModFix/>
          </a:blip>
          <a:srcRect b="54525" l="22492" r="54352" t="15574"/>
          <a:stretch/>
        </p:blipFill>
        <p:spPr>
          <a:xfrm>
            <a:off x="4960273" y="1314879"/>
            <a:ext cx="1424174" cy="103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5">
            <a:alphaModFix/>
          </a:blip>
          <a:srcRect b="0" l="16815" r="14157" t="0"/>
          <a:stretch/>
        </p:blipFill>
        <p:spPr>
          <a:xfrm>
            <a:off x="7200500" y="1303250"/>
            <a:ext cx="1179999" cy="9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350" y="1330737"/>
            <a:ext cx="1596325" cy="90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695895" y="4031600"/>
            <a:ext cx="1137900" cy="72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ko"/>
              <a:t>옵션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378200" y="295000"/>
            <a:ext cx="6910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캐릭터 종류 : 캐릭터 숫자는 개발 상황을 보고 숫자를 조절(최소 2, 최대 4)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ko"/>
              <a:t>캐릭터 특징들은 초기단계라 변경 가능성 존재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61950" y="2973625"/>
            <a:ext cx="80799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헤비(Heavy): 하트(체력)가 다른 캐릭터 보다 많고 느리다. 회피 대신 반격을 한다.</a:t>
            </a:r>
          </a:p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특수기술(Z+X): 부스터로 날아가서 착지한 지점 주변에 폭발해서 범위피해를 준다.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반격: 일정시간 동안 무적이 되고 이 무적시간 동안 적에게 피격되면 역으로 데미지를 준다. 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561950" y="2058550"/>
            <a:ext cx="8277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엔지니어(Engineer)</a:t>
            </a:r>
            <a:r>
              <a:rPr lang="ko"/>
              <a:t>:  하트(체력)이 다른 캐릭터보다 낮다. 다양한 보조 기능이 많다.</a:t>
            </a:r>
          </a:p>
          <a:p>
            <a:pPr lvl="0">
              <a:spcBef>
                <a:spcPts val="0"/>
              </a:spcBef>
              <a:buNone/>
            </a:pPr>
            <a:r>
              <a:rPr lang="ko"/>
              <a:t>특수기술</a:t>
            </a:r>
            <a:r>
              <a:rPr lang="ko">
                <a:solidFill>
                  <a:schemeClr val="dk1"/>
                </a:solidFill>
              </a:rPr>
              <a:t>(Z+X)</a:t>
            </a:r>
            <a:r>
              <a:rPr lang="ko"/>
              <a:t>: 캐릭터 앞으로 부채꼴 모양의 충격파를 발사해 적을 밀어내고 데미지를 준다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회피: 회피하며 몇초뒤 폭발하는 폭탄 3개를 주변에 설치한다.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61950" y="4001175"/>
            <a:ext cx="8161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파일럿</a:t>
            </a:r>
            <a:r>
              <a:rPr lang="ko"/>
              <a:t>(Pilot): 부스터로 날아가는 도중에도 부스터를 써서 더 멀리 갈 수 있다. 다른 캐릭보다 빠르다.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특수기술</a:t>
            </a:r>
            <a:r>
              <a:rPr lang="ko">
                <a:solidFill>
                  <a:schemeClr val="dk1"/>
                </a:solidFill>
              </a:rPr>
              <a:t>(Z+X)</a:t>
            </a:r>
            <a:r>
              <a:rPr lang="ko"/>
              <a:t>: 땅에 착지하지 않고 연료가 0이 될때까지 날아다닐 수 있다. 날아다니는 중 적과 부딪히면 데미지를 준다.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542000" y="1338675"/>
            <a:ext cx="831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/>
              <a:t>로켓티어(Rocketeer)</a:t>
            </a:r>
            <a:r>
              <a:rPr lang="ko"/>
              <a:t>: 기본 캐릭터, 이 캐릭터를 베이스로 다른 캐릭터를 만든다.</a:t>
            </a:r>
          </a:p>
          <a:p>
            <a:pPr lvl="0" rtl="0">
              <a:spcBef>
                <a:spcPts val="0"/>
              </a:spcBef>
              <a:buNone/>
            </a:pPr>
            <a:r>
              <a:rPr lang="ko"/>
              <a:t>특수기술(Z+X): 기본 부스터공격 강화판, </a:t>
            </a:r>
            <a:r>
              <a:rPr lang="ko">
                <a:solidFill>
                  <a:schemeClr val="dk1"/>
                </a:solidFill>
              </a:rPr>
              <a:t>보통 부스터의 2배 속도로 날아간다.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95975" y="76275"/>
            <a:ext cx="6910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캐릭터 세부 설정 1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413550" y="661325"/>
            <a:ext cx="831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로켓티어(Rocketeer)</a:t>
            </a:r>
            <a:r>
              <a:rPr lang="ko"/>
              <a:t>: 로켓을 사랑하는 소년 컨셉, 엔지니어 컨셉은 여자 캐릭터에게 넘겨주는 것으로 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75" y="1776412"/>
            <a:ext cx="21431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575" y="1999275"/>
            <a:ext cx="3676025" cy="275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25" y="37423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607750" y="76275"/>
            <a:ext cx="5640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핵심 디테일: 고글, 가죽자켓, 로켓백팩  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208875" y="1389225"/>
            <a:ext cx="4236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000"/>
              <a:t>캐릭터 느낌이 좋습니다. 이름이랑 컨셉만 조금 바꿔서 가져가겠습니다.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/>
              <a:t>안전모는 너무 현대적인 느낌, 고글로 대체해주세요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8812" y="1897976"/>
            <a:ext cx="2397449" cy="23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1000" y="3705299"/>
            <a:ext cx="2143126" cy="120551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5897650" y="1459250"/>
            <a:ext cx="26325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000"/>
              <a:t>스팀펑크가 컨셉이기 때문에 모든 로켓은 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/>
              <a:t>증기가 뿜어져 나오는 이펙트로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540800" y="584475"/>
            <a:ext cx="8277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>
                <a:solidFill>
                  <a:schemeClr val="dk1"/>
                </a:solidFill>
              </a:rPr>
              <a:t>엔지니어(Engineer)</a:t>
            </a:r>
            <a:r>
              <a:rPr lang="ko"/>
              <a:t>:  명랑 쾌활한 소녀 과학자 컨셉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95975" y="76275"/>
            <a:ext cx="6910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캐릭터 세부 설정 2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2628925" y="76275"/>
            <a:ext cx="5640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핵심 디테일: 긴 머리, 탱크탑, 증기발사 총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249" y="1751625"/>
            <a:ext cx="2061525" cy="281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5416800" y="1092675"/>
            <a:ext cx="40641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스킬 중에 발사하는 것이 있기 때문에 등에 증기 백팩과 파이프로 연결된 대포를 가지고 다닙니다. 앞에 있는 </a:t>
            </a:r>
            <a:r>
              <a:rPr lang="ko" sz="1000">
                <a:solidFill>
                  <a:schemeClr val="dk1"/>
                </a:solidFill>
              </a:rPr>
              <a:t>적에게 쏘면 적이 밀려나가고 </a:t>
            </a:r>
            <a:r>
              <a:rPr lang="ko" sz="1000"/>
              <a:t>총을 밑으로 쏴서 부스터처럼 날아간다는 컨셉,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792575" y="4566800"/>
            <a:ext cx="40641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ko" sz="1000"/>
              <a:t>여성이라는것을 강조할 수 있는 디테일이 있었으면 좋겠습니다.</a:t>
            </a:r>
          </a:p>
          <a:p>
            <a:pPr lvl="0" rtl="0">
              <a:spcBef>
                <a:spcPts val="0"/>
              </a:spcBef>
              <a:buNone/>
            </a:pPr>
            <a:r>
              <a:rPr lang="ko" sz="1000"/>
              <a:t>긴 머리라거나 가슴이 상대적으로 크다거나, 도트로는 여성 캐릭터 표현이 힘들어서;;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55" y="1244799"/>
            <a:ext cx="2578669" cy="33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9199" y="1199425"/>
            <a:ext cx="2422325" cy="342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532050" y="670875"/>
            <a:ext cx="80799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헤비(Heavy): 두꺼운 갑옷을 입은 군인 컨셉, 탱커 같은 느낌이기 때문에 육중하고 두꺼운 갑옷착용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72" y="2926800"/>
            <a:ext cx="3914176" cy="211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75" y="3416525"/>
            <a:ext cx="1299200" cy="15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7725" y="1538475"/>
            <a:ext cx="2124600" cy="35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1651" y="2063799"/>
            <a:ext cx="2183524" cy="29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7">
            <a:alphaModFix/>
          </a:blip>
          <a:srcRect b="54174" l="71911" r="0" t="0"/>
          <a:stretch/>
        </p:blipFill>
        <p:spPr>
          <a:xfrm>
            <a:off x="806168" y="1721325"/>
            <a:ext cx="681799" cy="151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1538000" y="2467975"/>
            <a:ext cx="43569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판금으로 회색 + 짙은 갈색 컬러링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4490800" y="1272125"/>
            <a:ext cx="32844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 sz="1000"/>
              <a:t>무겁다는 인상을 주기 위해 로켓은 다른 캐릭터들보다 확실히 큰, 가장 큰, 거대한 로켓을 등에 메는걸로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95975" y="76275"/>
            <a:ext cx="69108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캐릭터 세부 설정 3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2628925" y="76275"/>
            <a:ext cx="5640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ko"/>
              <a:t>핵심 디테일: 판금갑옷, 거대한 로켓, 투구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